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D9EB5-B32B-4B76-BE06-E0E04252F1A8}" type="datetimeFigureOut">
              <a:rPr lang="en-US" smtClean="0"/>
              <a:t>2/3/2023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E9FA0-5975-40B1-B353-E33029C28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861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D9EB5-B32B-4B76-BE06-E0E04252F1A8}" type="datetimeFigureOut">
              <a:rPr lang="en-US" smtClean="0"/>
              <a:t>2/3/2023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E9FA0-5975-40B1-B353-E33029C28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714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D9EB5-B32B-4B76-BE06-E0E04252F1A8}" type="datetimeFigureOut">
              <a:rPr lang="en-US" smtClean="0"/>
              <a:t>2/3/2023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E9FA0-5975-40B1-B353-E33029C28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069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D9EB5-B32B-4B76-BE06-E0E04252F1A8}" type="datetimeFigureOut">
              <a:rPr lang="en-US" smtClean="0"/>
              <a:t>2/3/2023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E9FA0-5975-40B1-B353-E33029C28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208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D9EB5-B32B-4B76-BE06-E0E04252F1A8}" type="datetimeFigureOut">
              <a:rPr lang="en-US" smtClean="0"/>
              <a:t>2/3/2023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E9FA0-5975-40B1-B353-E33029C28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377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D9EB5-B32B-4B76-BE06-E0E04252F1A8}" type="datetimeFigureOut">
              <a:rPr lang="en-US" smtClean="0"/>
              <a:t>2/3/2023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E9FA0-5975-40B1-B353-E33029C28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151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D9EB5-B32B-4B76-BE06-E0E04252F1A8}" type="datetimeFigureOut">
              <a:rPr lang="en-US" smtClean="0"/>
              <a:t>2/3/2023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E9FA0-5975-40B1-B353-E33029C28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039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D9EB5-B32B-4B76-BE06-E0E04252F1A8}" type="datetimeFigureOut">
              <a:rPr lang="en-US" smtClean="0"/>
              <a:t>2/3/2023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E9FA0-5975-40B1-B353-E33029C28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556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D9EB5-B32B-4B76-BE06-E0E04252F1A8}" type="datetimeFigureOut">
              <a:rPr lang="en-US" smtClean="0"/>
              <a:t>2/3/2023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E9FA0-5975-40B1-B353-E33029C28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277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D9EB5-B32B-4B76-BE06-E0E04252F1A8}" type="datetimeFigureOut">
              <a:rPr lang="en-US" smtClean="0"/>
              <a:t>2/3/2023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E9FA0-5975-40B1-B353-E33029C28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688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D9EB5-B32B-4B76-BE06-E0E04252F1A8}" type="datetimeFigureOut">
              <a:rPr lang="en-US" smtClean="0"/>
              <a:t>2/3/2023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E9FA0-5975-40B1-B353-E33029C28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777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4D9EB5-B32B-4B76-BE06-E0E04252F1A8}" type="datetimeFigureOut">
              <a:rPr lang="en-US" smtClean="0"/>
              <a:t>2/3/2023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7E9FA0-5975-40B1-B353-E33029C28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584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1995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08789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Amy Bishopp</dc:creator>
  <cp:lastModifiedBy> </cp:lastModifiedBy>
  <cp:revision>1</cp:revision>
  <cp:lastPrinted>2023-02-03T13:49:10Z</cp:lastPrinted>
  <dcterms:created xsi:type="dcterms:W3CDTF">2023-02-03T13:49:03Z</dcterms:created>
  <dcterms:modified xsi:type="dcterms:W3CDTF">2023-02-03T13:49:36Z</dcterms:modified>
</cp:coreProperties>
</file>